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CD8E6-7391-4778-8F20-D93F8D4B2218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EEE32-3AF0-4969-973B-D3D9E3B19F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1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EEE32-3AF0-4969-973B-D3D9E3B19F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62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2022/9/7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ilo.org/wcmsp5/groups/public/---dgreports/---dcomm/documents/publication/wcms_626831.pdf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45BAB472-FDAC-04E2-AA57-851BA34F9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575" y="3706097"/>
            <a:ext cx="5052463" cy="262124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679EEEF-C556-410D-8284-9B407133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7" y="276079"/>
            <a:ext cx="8558784" cy="50193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/>
              <a:t>economic substance</a:t>
            </a:r>
            <a:r>
              <a:rPr kumimoji="1" lang="ja-JP" altLang="en-US" sz="3600" dirty="0"/>
              <a:t>と</a:t>
            </a:r>
            <a:r>
              <a:rPr kumimoji="1" lang="en-US" altLang="ja-JP" dirty="0"/>
              <a:t>informal economy</a:t>
            </a:r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C279D576-B3CA-49CF-A808-5CE8448D4BED}"/>
              </a:ext>
            </a:extLst>
          </p:cNvPr>
          <p:cNvSpPr/>
          <p:nvPr/>
        </p:nvSpPr>
        <p:spPr>
          <a:xfrm>
            <a:off x="1133855" y="2693587"/>
            <a:ext cx="6876288" cy="38778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DC64B10-EC9B-4DB5-82ED-667B7C805A34}"/>
              </a:ext>
            </a:extLst>
          </p:cNvPr>
          <p:cNvSpPr/>
          <p:nvPr/>
        </p:nvSpPr>
        <p:spPr>
          <a:xfrm>
            <a:off x="410457" y="1120093"/>
            <a:ext cx="8323085" cy="56175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5278CD-D47F-49E9-9D43-22393D9AF670}"/>
              </a:ext>
            </a:extLst>
          </p:cNvPr>
          <p:cNvSpPr txBox="1"/>
          <p:nvPr/>
        </p:nvSpPr>
        <p:spPr>
          <a:xfrm>
            <a:off x="2601848" y="3066345"/>
            <a:ext cx="417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 formal economy</a:t>
            </a:r>
            <a:r>
              <a:rPr kumimoji="1" lang="ja-JP" altLang="en-US" dirty="0"/>
              <a:t> </a:t>
            </a:r>
            <a:r>
              <a:rPr kumimoji="1" lang="en-US" altLang="ja-JP" dirty="0"/>
              <a:t>or </a:t>
            </a:r>
            <a:r>
              <a:rPr kumimoji="1" lang="en-US" altLang="ja-JP" dirty="0">
                <a:solidFill>
                  <a:srgbClr val="FF0000"/>
                </a:solidFill>
              </a:rPr>
              <a:t>an informal economy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71F105-643C-4E6D-A570-296799AA7777}"/>
              </a:ext>
            </a:extLst>
          </p:cNvPr>
          <p:cNvSpPr txBox="1"/>
          <p:nvPr/>
        </p:nvSpPr>
        <p:spPr>
          <a:xfrm>
            <a:off x="3457173" y="2000240"/>
            <a:ext cx="237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 economic substance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CBBF692-3EAA-49BD-B60C-45480C59EA2D}"/>
                  </a:ext>
                </a:extLst>
              </p:cNvPr>
              <p:cNvSpPr txBox="1"/>
              <p:nvPr/>
            </p:nvSpPr>
            <p:spPr>
              <a:xfrm>
                <a:off x="2482548" y="1436654"/>
                <a:ext cx="4390946" cy="647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ヒルベルト空間内の</m:t>
                      </m:r>
                      <m:r>
                        <a:rPr kumimoji="1" lang="ja-JP" altLang="en-US" i="1">
                          <a:latin typeface="Cambria Math" panose="02040503050406030204" pitchFamily="18" charset="0"/>
                        </a:rPr>
                        <m:t>多数の状態ベクトル</m:t>
                      </m:r>
                    </m:oMath>
                  </m:oMathPara>
                </a14:m>
                <a:endParaRPr kumimoji="1" lang="en-US" altLang="ja-JP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,⋯,|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CBBF692-3EAA-49BD-B60C-45480C59E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48" y="1436654"/>
                <a:ext cx="4390946" cy="647613"/>
              </a:xfrm>
              <a:prstGeom prst="rect">
                <a:avLst/>
              </a:prstGeom>
              <a:blipFill>
                <a:blip r:embed="rId4"/>
                <a:stretch>
                  <a:fillRect t="-26415" b="-105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矢印: 下 10">
            <a:extLst>
              <a:ext uri="{FF2B5EF4-FFF2-40B4-BE49-F238E27FC236}">
                <a16:creationId xmlns:a16="http://schemas.microsoft.com/office/drawing/2014/main" id="{6E3AD1E8-C0B0-433E-8E79-E18EC4A84B39}"/>
              </a:ext>
            </a:extLst>
          </p:cNvPr>
          <p:cNvSpPr/>
          <p:nvPr/>
        </p:nvSpPr>
        <p:spPr>
          <a:xfrm>
            <a:off x="4403171" y="2362966"/>
            <a:ext cx="484632" cy="719105"/>
          </a:xfrm>
          <a:prstGeom prst="down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925751-FDC8-4872-9FC9-746A0549C541}"/>
              </a:ext>
            </a:extLst>
          </p:cNvPr>
          <p:cNvSpPr txBox="1"/>
          <p:nvPr/>
        </p:nvSpPr>
        <p:spPr>
          <a:xfrm>
            <a:off x="4702807" y="2397932"/>
            <a:ext cx="381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波束の収縮 </a:t>
            </a:r>
            <a:r>
              <a:rPr kumimoji="1" lang="en-US" altLang="ja-JP" sz="1600" dirty="0"/>
              <a:t>(reduction of wave packet)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CD30010-F5C1-B8C1-6921-2FB8DFCFC981}"/>
              </a:ext>
            </a:extLst>
          </p:cNvPr>
          <p:cNvSpPr txBox="1"/>
          <p:nvPr/>
        </p:nvSpPr>
        <p:spPr>
          <a:xfrm>
            <a:off x="3106692" y="3537502"/>
            <a:ext cx="3074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世界の雇用の</a:t>
            </a:r>
            <a:r>
              <a:rPr kumimoji="1" lang="en-US" altLang="ja-JP" sz="1400" dirty="0"/>
              <a:t>60%</a:t>
            </a:r>
            <a:r>
              <a:rPr kumimoji="1" lang="ja-JP" altLang="en-US" sz="1400" dirty="0"/>
              <a:t>は</a:t>
            </a:r>
            <a:r>
              <a:rPr kumimoji="1" lang="en-US" altLang="ja-JP" sz="1400" dirty="0"/>
              <a:t>informal economy</a:t>
            </a:r>
            <a:endParaRPr kumimoji="1" lang="ja-JP" altLang="en-US" sz="1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E50FFEF-E680-9E04-230C-573393639B3B}"/>
              </a:ext>
            </a:extLst>
          </p:cNvPr>
          <p:cNvSpPr txBox="1"/>
          <p:nvPr/>
        </p:nvSpPr>
        <p:spPr>
          <a:xfrm>
            <a:off x="3457173" y="6133463"/>
            <a:ext cx="2544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上図出典：</a:t>
            </a:r>
            <a:r>
              <a:rPr kumimoji="1" lang="en-US" altLang="ja-JP" sz="1200" dirty="0">
                <a:hlinkClick r:id="rId5"/>
              </a:rPr>
              <a:t>2018</a:t>
            </a:r>
            <a:r>
              <a:rPr kumimoji="1" lang="ja-JP" altLang="en-US" sz="1200" dirty="0">
                <a:hlinkClick r:id="rId5"/>
              </a:rPr>
              <a:t>年</a:t>
            </a:r>
            <a:r>
              <a:rPr kumimoji="1" lang="en-US" altLang="ja-JP" sz="1200" dirty="0">
                <a:hlinkClick r:id="rId5"/>
              </a:rPr>
              <a:t>ILO</a:t>
            </a:r>
            <a:r>
              <a:rPr kumimoji="1" lang="ja-JP" altLang="en-US" sz="1200" dirty="0">
                <a:hlinkClick r:id="rId5"/>
              </a:rPr>
              <a:t>報告書</a:t>
            </a:r>
            <a:r>
              <a:rPr kumimoji="1" lang="en-US" altLang="ja-JP" sz="1200" dirty="0"/>
              <a:t>13page</a:t>
            </a:r>
            <a:endParaRPr kumimoji="1" lang="ja-JP" altLang="en-US" sz="1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097C9D7-B29E-F737-340D-37D2D2E60E47}"/>
              </a:ext>
            </a:extLst>
          </p:cNvPr>
          <p:cNvSpPr txBox="1"/>
          <p:nvPr/>
        </p:nvSpPr>
        <p:spPr>
          <a:xfrm>
            <a:off x="7609294" y="6497768"/>
            <a:ext cx="152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Jun Saito rev.1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69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63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Cambria Math</vt:lpstr>
      <vt:lpstr>Office テーマ</vt:lpstr>
      <vt:lpstr>economic substanceとinformal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10</cp:revision>
  <dcterms:created xsi:type="dcterms:W3CDTF">2021-04-21T07:02:53Z</dcterms:created>
  <dcterms:modified xsi:type="dcterms:W3CDTF">2022-09-07T06:44:12Z</dcterms:modified>
</cp:coreProperties>
</file>